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389"/>
    <p:restoredTop sz="94720"/>
  </p:normalViewPr>
  <p:slideViewPr>
    <p:cSldViewPr snapToGrid="0" snapToObjects="1">
      <p:cViewPr varScale="1">
        <p:scale>
          <a:sx n="89" d="100"/>
          <a:sy n="89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70A2-87FC-564A-9517-60F57D2040C3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D908-87DD-D544-B535-4B148C97E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39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28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0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80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49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8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8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72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34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6E7C-D6FC-4341-85E8-47EC6E207A06}" type="datetimeFigureOut">
              <a:rPr lang="de-DE" smtClean="0"/>
              <a:t>05.04.18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C683-D036-314B-AA89-4EE2DED717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3999" y="1122363"/>
            <a:ext cx="11599333" cy="231510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Erasmus+ MOBILITY WORK PROGRAMME FOR SCHOOL STAFF </a:t>
            </a:r>
            <a:r>
              <a:rPr lang="de-DE" dirty="0" err="1" smtClean="0"/>
              <a:t>and</a:t>
            </a:r>
            <a:r>
              <a:rPr lang="de-DE" dirty="0" smtClean="0"/>
              <a:t> QUALITY COMMITMENT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1665" y="4076171"/>
            <a:ext cx="9144000" cy="1655762"/>
          </a:xfrm>
        </p:spPr>
        <p:txBody>
          <a:bodyPr/>
          <a:lstStyle/>
          <a:p>
            <a:r>
              <a:rPr lang="de-DE" dirty="0" smtClean="0"/>
              <a:t>1. Oktober 2017 – 7. Oktober 2017</a:t>
            </a:r>
          </a:p>
          <a:p>
            <a:r>
              <a:rPr lang="de-DE" dirty="0" smtClean="0"/>
              <a:t>Lehreraustausch mit der </a:t>
            </a:r>
            <a:r>
              <a:rPr lang="de-DE" dirty="0" err="1" smtClean="0"/>
              <a:t>Häädemeeste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School, </a:t>
            </a:r>
            <a:r>
              <a:rPr lang="de-DE" dirty="0" smtClean="0"/>
              <a:t>Estland</a:t>
            </a:r>
          </a:p>
          <a:p>
            <a:r>
              <a:rPr lang="de-DE" dirty="0" smtClean="0"/>
              <a:t>von </a:t>
            </a:r>
            <a:r>
              <a:rPr lang="de-DE" smtClean="0"/>
              <a:t>Katharina Stahn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Tag der Deutschen Einheit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6" y="1690688"/>
            <a:ext cx="6418124" cy="4813593"/>
          </a:xfrm>
        </p:spPr>
      </p:pic>
    </p:spTree>
    <p:extLst>
      <p:ext uri="{BB962C8B-B14F-4D97-AF65-F5344CB8AC3E}">
        <p14:creationId xmlns:p14="http://schemas.microsoft.com/office/powerpoint/2010/main" val="20377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Programm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6" t="7329" r="3962" b="10263"/>
          <a:stretch/>
        </p:blipFill>
        <p:spPr>
          <a:xfrm>
            <a:off x="5987441" y="228275"/>
            <a:ext cx="5106443" cy="6437211"/>
          </a:xfrm>
        </p:spPr>
      </p:pic>
    </p:spTree>
    <p:extLst>
      <p:ext uri="{BB962C8B-B14F-4D97-AF65-F5344CB8AC3E}">
        <p14:creationId xmlns:p14="http://schemas.microsoft.com/office/powerpoint/2010/main" val="183374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Häädemeeste</a:t>
            </a:r>
            <a:r>
              <a:rPr lang="de-DE" dirty="0" smtClean="0"/>
              <a:t> </a:t>
            </a:r>
            <a:r>
              <a:rPr lang="de-DE" dirty="0" err="1" smtClean="0"/>
              <a:t>Keeskkool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2825082"/>
            <a:ext cx="5095284" cy="382146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78" y="316723"/>
            <a:ext cx="3467100" cy="2600325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897505"/>
            <a:ext cx="499872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61" y="3251158"/>
            <a:ext cx="4040936" cy="30307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err="1" smtClean="0"/>
              <a:t>Häädemeeste</a:t>
            </a:r>
            <a:r>
              <a:rPr lang="de-DE" dirty="0" smtClean="0"/>
              <a:t> </a:t>
            </a:r>
            <a:r>
              <a:rPr lang="de-DE" dirty="0" err="1" smtClean="0"/>
              <a:t>Keeskkool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54" y="3009899"/>
            <a:ext cx="4684295" cy="3513221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6" t="17147" r="13393" b="19261"/>
          <a:stretch/>
        </p:blipFill>
        <p:spPr>
          <a:xfrm rot="1155905">
            <a:off x="8712351" y="619124"/>
            <a:ext cx="2247900" cy="2767097"/>
          </a:xfr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1" y="1741570"/>
            <a:ext cx="3586163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669">
            <a:off x="264579" y="2967199"/>
            <a:ext cx="4451668" cy="3338751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8920" r="8538" b="10088"/>
          <a:stretch/>
        </p:blipFill>
        <p:spPr>
          <a:xfrm rot="20845280">
            <a:off x="706870" y="555624"/>
            <a:ext cx="3983286" cy="3057710"/>
          </a:xfrm>
        </p:spPr>
      </p:pic>
      <p:pic>
        <p:nvPicPr>
          <p:cNvPr id="7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07" y="2457449"/>
            <a:ext cx="5484451" cy="411333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877">
            <a:off x="7704374" y="693379"/>
            <a:ext cx="3932765" cy="29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8" y="2911642"/>
            <a:ext cx="4748463" cy="356134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84" y="287504"/>
            <a:ext cx="3295650" cy="247173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6" y="1638300"/>
            <a:ext cx="6657140" cy="499285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57655" y="287504"/>
            <a:ext cx="7247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Vollversammlung der Schulgemeinde in der Turnhalle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1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Schülerpräsentationen im und am Heimatmuseum in </a:t>
            </a:r>
            <a:r>
              <a:rPr lang="de-DE" dirty="0" err="1" smtClean="0"/>
              <a:t>Häädemeeste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500187"/>
            <a:ext cx="4491567" cy="3368675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67" y="2906078"/>
            <a:ext cx="4842933" cy="36322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2" y="3656965"/>
            <a:ext cx="3841750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202" y="394157"/>
            <a:ext cx="8286750" cy="1325563"/>
          </a:xfrm>
        </p:spPr>
        <p:txBody>
          <a:bodyPr/>
          <a:lstStyle/>
          <a:p>
            <a:r>
              <a:rPr lang="de-DE" dirty="0" smtClean="0"/>
              <a:t>Hospitationen / Job-</a:t>
            </a:r>
            <a:r>
              <a:rPr lang="de-DE" dirty="0" err="1" smtClean="0"/>
              <a:t>shadowing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12" y="478039"/>
            <a:ext cx="3921988" cy="2941490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12" y="3562350"/>
            <a:ext cx="3921988" cy="294149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2" y="2406755"/>
            <a:ext cx="3106748" cy="41423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5" y="3562350"/>
            <a:ext cx="3982314" cy="29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Arbeitsmaterialien im Fach Deutsch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5" y="2038100"/>
            <a:ext cx="5999747" cy="449981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5" y="2912645"/>
            <a:ext cx="4833687" cy="3625265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" t="14568" r="9771" b="11073"/>
          <a:stretch/>
        </p:blipFill>
        <p:spPr>
          <a:xfrm>
            <a:off x="2619875" y="1308686"/>
            <a:ext cx="2914650" cy="1985962"/>
          </a:xfrm>
        </p:spPr>
      </p:pic>
    </p:spTree>
    <p:extLst>
      <p:ext uri="{BB962C8B-B14F-4D97-AF65-F5344CB8AC3E}">
        <p14:creationId xmlns:p14="http://schemas.microsoft.com/office/powerpoint/2010/main" val="8393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Breitbild</PresentationFormat>
  <Paragraphs>12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Office-Design</vt:lpstr>
      <vt:lpstr>Erasmus+ MOBILITY WORK PROGRAMME FOR SCHOOL STAFF and QUALITY COMMITMENT for school education</vt:lpstr>
      <vt:lpstr>Das Programm</vt:lpstr>
      <vt:lpstr>Die Häädemeeste Keeskkool</vt:lpstr>
      <vt:lpstr>Die Häädemeeste Keeskkool</vt:lpstr>
      <vt:lpstr>PowerPoint-Präsentation</vt:lpstr>
      <vt:lpstr>PowerPoint-Präsentation</vt:lpstr>
      <vt:lpstr>Schülerpräsentationen im und am Heimatmuseum in Häädemeeste</vt:lpstr>
      <vt:lpstr>Hospitationen / Job-shadowing</vt:lpstr>
      <vt:lpstr>Arbeitsmaterialien im Fach Deutsch</vt:lpstr>
      <vt:lpstr>Der Tag der Deutschen Einheit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MOBILITY WORK PROGRAMME FOR SCHOOL STAFF and QUALITY COMMITMENT for school education</dc:title>
  <dc:creator>katharina.stahn@web.de</dc:creator>
  <cp:lastModifiedBy>katharina.stahn@web.de</cp:lastModifiedBy>
  <cp:revision>17</cp:revision>
  <dcterms:created xsi:type="dcterms:W3CDTF">2017-12-11T18:23:36Z</dcterms:created>
  <dcterms:modified xsi:type="dcterms:W3CDTF">2018-04-05T10:57:10Z</dcterms:modified>
</cp:coreProperties>
</file>